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86" r:id="rId2"/>
    <p:sldId id="387" r:id="rId3"/>
    <p:sldId id="388" r:id="rId4"/>
    <p:sldId id="392" r:id="rId5"/>
    <p:sldId id="391" r:id="rId6"/>
    <p:sldId id="390" r:id="rId7"/>
    <p:sldId id="395" r:id="rId8"/>
    <p:sldId id="380" r:id="rId9"/>
    <p:sldId id="393" r:id="rId10"/>
    <p:sldId id="394" r:id="rId11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2F9"/>
    <a:srgbClr val="FF0000"/>
    <a:srgbClr val="FFF3F3"/>
    <a:srgbClr val="FFD9D9"/>
    <a:srgbClr val="00518E"/>
    <a:srgbClr val="FF9999"/>
    <a:srgbClr val="FF9933"/>
    <a:srgbClr val="66CCFF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447" autoAdjust="0"/>
  </p:normalViewPr>
  <p:slideViewPr>
    <p:cSldViewPr>
      <p:cViewPr varScale="1">
        <p:scale>
          <a:sx n="113" d="100"/>
          <a:sy n="113" d="100"/>
        </p:scale>
        <p:origin x="10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>
            <a:lvl1pPr defTabSz="91265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1" y="1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>
            <a:lvl1pPr algn="r" defTabSz="91265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FA57FEB-84B7-4546-9BE0-9606440DA88B}" type="datetimeFigureOut">
              <a:rPr lang="ru-RU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451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b" anchorCtr="0" compatLnSpc="1">
            <a:prstTxWarp prst="textNoShape">
              <a:avLst/>
            </a:prstTxWarp>
          </a:bodyPr>
          <a:lstStyle>
            <a:lvl1pPr defTabSz="912653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1" y="9442451"/>
            <a:ext cx="29305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8" tIns="45659" rIns="91318" bIns="45659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pPr>
              <a:defRPr/>
            </a:pPr>
            <a:fld id="{8B9F46C0-134D-48FE-B621-916AD31442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30393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defTabSz="956561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051" y="1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>
            <a:lvl1pPr algn="r" defTabSz="956561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A2CE113-DF28-43F4-A492-0A31D6EF15BF}" type="datetimeFigureOut">
              <a:rPr lang="ru-RU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73638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4" tIns="45162" rIns="90324" bIns="4516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6276" y="4722813"/>
            <a:ext cx="540861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2451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defTabSz="956561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051" y="9442451"/>
            <a:ext cx="2930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27" tIns="47714" rIns="95427" bIns="47714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5652866-DC90-4D8F-BEE3-11C25247DB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86184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6812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007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4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44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8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93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7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34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85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4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52866-DC90-4D8F-BEE3-11C25247DBE2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3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0A62-592B-4EC2-A3E9-08D212C1DE8D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388B-3FB9-48F8-9A0C-65A7A68863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2465-873E-409F-9DAB-CA2B301D539E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54BD-D6A6-4A4D-A891-2FDC6B3C05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5CEC-E47D-4485-A0E5-7FAB55E74D23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3274-A40D-482E-A5E7-8526B5BF093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8814-A1DE-463B-B251-BB5175DEA2B2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316A-1B2E-47F8-BCD1-692780BD617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56E5-9C26-4468-95DD-1689147A0A10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19CE-E8F8-4A03-A7E0-EC0D4E6E2C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14F3-86D9-417F-B0CF-18C33A6DB5AA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1514-B081-4E03-B8A9-A4D406A4C8A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9ADE-7509-443C-97D4-CEE1C1E4038F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04B7-6CAF-4ECA-8B0E-5CF3413744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3D5B-151D-465A-9BBB-51EACB09F6DD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BA65-47B4-4025-B64A-7B007406581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D864-7B6E-4D08-A959-27FB2390E1EC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E049-F696-41C8-84F2-C1B3C855CE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F93F-40BB-413D-AEE6-BFDD326EB3BD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9F56-619B-4B8A-8627-9BA3B65E02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7646-6E9A-4B80-828D-90C83DB35043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83F-2885-40C7-A93D-FAE7C63632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E4797-282A-4711-9D48-4EEFF5246FAF}" type="datetime1">
              <a:rPr lang="ru-RU" smtClean="0"/>
              <a:pPr>
                <a:defRPr/>
              </a:pPr>
              <a:t>15.06.2026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292A19F-56A9-4FA7-AE1A-BBF794016F6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ndara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74819"/>
            <a:ext cx="7772400" cy="1934101"/>
          </a:xfrm>
        </p:spPr>
        <p:txBody>
          <a:bodyPr/>
          <a:lstStyle/>
          <a:p>
            <a:r>
              <a:rPr lang="ru-RU" sz="4800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ru-RU" sz="4800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ru-RU" sz="4800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ru-RU" sz="4800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ru-RU" sz="4800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ru-RU" sz="4800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ru-RU" sz="4800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ru-RU" sz="4800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ru-RU" sz="4800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ru-RU" sz="4800" b="1" dirty="0">
                <a:solidFill>
                  <a:schemeClr val="tx2"/>
                </a:solidFill>
                <a:latin typeface="Candara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Candara" pitchFamily="34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Candara" pitchFamily="34" charset="0"/>
              </a:rPr>
            </a:br>
            <a:endParaRPr lang="ru-RU" sz="1800" b="1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2279" y="1445041"/>
            <a:ext cx="832010" cy="103184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2C100A-DFDF-4D9A-98CD-DFA8774A2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540775"/>
            <a:ext cx="864000" cy="8236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3C87C05-4645-475D-9FFA-B2C774F44B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73"/>
          <a:stretch/>
        </p:blipFill>
        <p:spPr>
          <a:xfrm>
            <a:off x="0" y="-27384"/>
            <a:ext cx="9144000" cy="1171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0456" y="980728"/>
            <a:ext cx="1749704" cy="1865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48" y="2846266"/>
            <a:ext cx="4718304" cy="35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генерального директора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ООО «НПФ «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Синтол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» Алексея Владимировича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Кузубова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5"/>
          <a:stretch/>
        </p:blipFill>
        <p:spPr>
          <a:xfrm>
            <a:off x="2555776" y="1698050"/>
            <a:ext cx="3816424" cy="46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4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академика секретаря ОСХН РАН, академика РАН, д.т.н., профессора Якова Петровича Лобачевского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8947" y="1945752"/>
            <a:ext cx="3079477" cy="4270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1"/>
          <a:stretch/>
        </p:blipFill>
        <p:spPr>
          <a:xfrm>
            <a:off x="740738" y="2420888"/>
            <a:ext cx="4292959" cy="32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министра сельского хозяйства и продовольственных ресурсов Вологодской области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Сергея Владимировича Воропаева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613" y="1945752"/>
            <a:ext cx="3020144" cy="4270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r="14111"/>
          <a:stretch/>
        </p:blipFill>
        <p:spPr>
          <a:xfrm>
            <a:off x="683568" y="2348880"/>
            <a:ext cx="443465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директора ФНЦ «Всероссийский НИИ кормов имени В. Р. Вильямса» д.с.-х.н. Олега Анатольевича Разина, научного руководителя, академика РАН Владимира Михайловича Косолапова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5785" y="1922918"/>
            <a:ext cx="3020143" cy="42703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142811"/>
            <a:ext cx="2256364" cy="15042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EA74A0-24AB-4504-95C0-1D838D3BE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269" y="2107158"/>
            <a:ext cx="2937462" cy="4153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C2A976-1313-4F49-AFDD-A360BBD35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3861048"/>
            <a:ext cx="2256363" cy="15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8" y="980728"/>
            <a:ext cx="8100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директора Всероссийского научно-исследовательского института генетики и разведения сельскохозяйственных животных, к. с.-х н. Александра Александровича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Сермягина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1966992"/>
            <a:ext cx="3020143" cy="42703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309" y="2905047"/>
            <a:ext cx="2256364" cy="20361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EA74A0-24AB-4504-95C0-1D838D3BE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378" y="1988840"/>
            <a:ext cx="3020143" cy="42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заведующей лабораторией генетики и селекции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айрширского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скота ВНИИГРЖ, к.с.-х.н.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Ольги Васильевны Тулиновой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0152" y="1966992"/>
            <a:ext cx="3020144" cy="42703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606" y="2748887"/>
            <a:ext cx="2856375" cy="1904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EA74A0-24AB-4504-95C0-1D838D3BE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637" y="1894984"/>
            <a:ext cx="3020144" cy="42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директора филиала Ярославский НИИЖК – филиала ФНЦ «ВИК им. В.Р. Вильямса, к.с.-х.н.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Александра Владимировича Коновалова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895431"/>
            <a:ext cx="3236168" cy="45508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694365"/>
            <a:ext cx="3236168" cy="2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6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генерального директора Ассоциации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генофондных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пород сельскохозяйственных животных «Генофонд СХЖ», д.с.-х.н. Елены Михайловны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Колдаевой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47" y="1904058"/>
            <a:ext cx="3079477" cy="43542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424CF8-B7C5-45D4-A508-ED1F31998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/>
          <a:stretch/>
        </p:blipFill>
        <p:spPr>
          <a:xfrm>
            <a:off x="755576" y="2241328"/>
            <a:ext cx="4060478" cy="37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15616" y="35950"/>
            <a:ext cx="79415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EDF2F9"/>
                </a:solidFill>
                <a:latin typeface="Candara" pitchFamily="34" charset="0"/>
              </a:rPr>
              <a:t>ЕМЕЛЬЯНОВСКИЕ ЧТЕНИЯ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7010400" y="65202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ndar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816316A-1B2E-47F8-BCD1-692780BD6175}" type="slidenum">
              <a:rPr lang="ru-RU" altLang="ru-RU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9929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Поздравительный адрес от генерального директора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ООО «НПЦ «Селекция» Любови Анатольевны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Плащевской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04DB031-DBFE-4507-B276-1249158A5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9792" y="1698051"/>
            <a:ext cx="3672408" cy="47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3775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15173</TotalTime>
  <Words>216</Words>
  <Application>Microsoft Office PowerPoint</Application>
  <PresentationFormat>Экран (4:3)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Times New Roman</vt:lpstr>
      <vt:lpstr>1_Тема Office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Человеческий капитал как фактор экономического развития</dc:title>
  <dc:creator>Галина В. Леонидова</dc:creator>
  <cp:lastModifiedBy>Третьяков ЕА</cp:lastModifiedBy>
  <cp:revision>1676</cp:revision>
  <cp:lastPrinted>2025-06-05T05:07:57Z</cp:lastPrinted>
  <dcterms:created xsi:type="dcterms:W3CDTF">2017-01-24T05:42:24Z</dcterms:created>
  <dcterms:modified xsi:type="dcterms:W3CDTF">2026-06-15T06:40:46Z</dcterms:modified>
</cp:coreProperties>
</file>